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0" r:id="rId4"/>
    <p:sldId id="262" r:id="rId5"/>
    <p:sldId id="261" r:id="rId6"/>
    <p:sldId id="263" r:id="rId7"/>
    <p:sldId id="264" r:id="rId8"/>
    <p:sldId id="265" r:id="rId9"/>
    <p:sldId id="266" r:id="rId10"/>
    <p:sldId id="267" r:id="rId11"/>
    <p:sldId id="268" r:id="rId12"/>
    <p:sldId id="259" r:id="rId13"/>
    <p:sldId id="25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9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75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B8A9A-20AD-4258-BB17-1C4324F7B8A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Humanoid robot </a:t>
            </a:r>
            <a:r>
              <a:rPr lang="en-GB" dirty="0" err="1"/>
              <a:t>lilli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4A4C79-6B46-4281-B058-FD2A83B5B1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Autor: Gabriel Halasi</a:t>
            </a:r>
          </a:p>
          <a:p>
            <a:r>
              <a:rPr lang="cs-CZ" dirty="0" err="1"/>
              <a:t>Školite</a:t>
            </a:r>
            <a:r>
              <a:rPr lang="sk-SK" dirty="0"/>
              <a:t>ľ: Mgr. Pavel </a:t>
            </a:r>
            <a:r>
              <a:rPr lang="sk-SK" dirty="0" err="1"/>
              <a:t>petrovič</a:t>
            </a:r>
            <a:r>
              <a:rPr lang="sk-SK" dirty="0"/>
              <a:t>, PHD.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194DFCE-E014-4E6F-8F76-6EB224001D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8150" y="4684254"/>
            <a:ext cx="4133850" cy="2173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711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78000"/>
                <a:shade val="100000"/>
                <a:hueMod val="136000"/>
                <a:satMod val="160000"/>
                <a:lumMod val="105000"/>
              </a:schemeClr>
            </a:gs>
            <a:gs pos="100000">
              <a:schemeClr val="bg2">
                <a:shade val="92000"/>
                <a:satMod val="170000"/>
                <a:lumMod val="96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80DF651B-0216-4CE1-9993-9C81C46298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B703B97-31D0-4D92-B70B-F64FFB4902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D9A2C2F4-3DE8-4946-A834-28B7AC0F6C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9D56D576-2007-4499-96AC-B7E9FF3AA7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7D6C532-9E83-439A-B096-039D52AE18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4229100"/>
            <a:ext cx="12192000" cy="0"/>
          </a:xfrm>
          <a:prstGeom prst="line">
            <a:avLst/>
          </a:prstGeom>
          <a:ln w="82550" cap="sq">
            <a:solidFill>
              <a:srgbClr val="D9D9D9"/>
            </a:solidFill>
            <a:miter lim="800000"/>
          </a:ln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BFBFBF"/>
            </a:contourClr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774B9966-34A1-4CB2-B8B2-38900CF356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67B7F94-4A0E-44C7-BFC9-89071FAF7362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 rotWithShape="1">
          <a:blip r:embed="rId4"/>
          <a:srcRect t="7288" b="29348"/>
          <a:stretch/>
        </p:blipFill>
        <p:spPr>
          <a:xfrm>
            <a:off x="20" y="10"/>
            <a:ext cx="12191980" cy="4190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A6ED608-3AAF-4C18-9700-D502FE305C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6048" y="4437888"/>
            <a:ext cx="9899904" cy="111671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Ukážka openscad</a:t>
            </a:r>
          </a:p>
        </p:txBody>
      </p:sp>
    </p:spTree>
    <p:extLst>
      <p:ext uri="{BB962C8B-B14F-4D97-AF65-F5344CB8AC3E}">
        <p14:creationId xmlns:p14="http://schemas.microsoft.com/office/powerpoint/2010/main" val="32480142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78000"/>
                <a:shade val="100000"/>
                <a:hueMod val="136000"/>
                <a:satMod val="160000"/>
                <a:lumMod val="105000"/>
              </a:schemeClr>
            </a:gs>
            <a:gs pos="100000">
              <a:schemeClr val="bg2">
                <a:shade val="92000"/>
                <a:satMod val="170000"/>
                <a:lumMod val="96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80DF651B-0216-4CE1-9993-9C81C46298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B703B97-31D0-4D92-B70B-F64FFB4902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D9A2C2F4-3DE8-4946-A834-28B7AC0F6C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9D56D576-2007-4499-96AC-B7E9FF3AA7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7D6C532-9E83-439A-B096-039D52AE18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4229100"/>
            <a:ext cx="12192000" cy="0"/>
          </a:xfrm>
          <a:prstGeom prst="line">
            <a:avLst/>
          </a:prstGeom>
          <a:ln w="82550" cap="sq">
            <a:solidFill>
              <a:srgbClr val="D9D9D9"/>
            </a:solidFill>
            <a:miter lim="800000"/>
          </a:ln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BFBFBF"/>
            </a:contourClr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774B9966-34A1-4CB2-B8B2-38900CF356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FF7B18F-A1F9-4899-AEA0-64101B8E8D58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 rotWithShape="1">
          <a:blip r:embed="rId4"/>
          <a:srcRect t="7721" b="28915"/>
          <a:stretch/>
        </p:blipFill>
        <p:spPr>
          <a:xfrm>
            <a:off x="20" y="10"/>
            <a:ext cx="12191980" cy="4190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E66C6F-4007-451C-AB36-4E512C3661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6048" y="4437888"/>
            <a:ext cx="9899904" cy="111671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Ukážka v-rep</a:t>
            </a:r>
          </a:p>
        </p:txBody>
      </p:sp>
    </p:spTree>
    <p:extLst>
      <p:ext uri="{BB962C8B-B14F-4D97-AF65-F5344CB8AC3E}">
        <p14:creationId xmlns:p14="http://schemas.microsoft.com/office/powerpoint/2010/main" val="1477245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2AD56E-B0FA-485C-B4C5-958CB7B5F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Literatúra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3EEB8-0A4E-4672-8819-10B09ABDE50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err="1"/>
              <a:t>R.Siegwart</a:t>
            </a:r>
            <a:r>
              <a:rPr lang="en-US" dirty="0"/>
              <a:t> et.al: Introduction to Autonomous Mobile Robots, The MIT Press, 2011. </a:t>
            </a:r>
            <a:endParaRPr lang="sk-SK" dirty="0"/>
          </a:p>
          <a:p>
            <a:r>
              <a:rPr lang="en-US" dirty="0"/>
              <a:t>H. </a:t>
            </a:r>
            <a:r>
              <a:rPr lang="en-US" dirty="0" err="1"/>
              <a:t>Choset</a:t>
            </a:r>
            <a:r>
              <a:rPr lang="en-US" dirty="0"/>
              <a:t> et.al: Principles of Robot Motion, Theory, Algorithms, and Implementations, The MIT Press, 2005.</a:t>
            </a:r>
          </a:p>
          <a:p>
            <a:r>
              <a:rPr lang="en-US" dirty="0"/>
              <a:t>Rodney Brooks, Cynthia Breazeal, Matthew </a:t>
            </a:r>
            <a:r>
              <a:rPr lang="en-US" dirty="0" err="1"/>
              <a:t>Marjanovic,Brian</a:t>
            </a:r>
            <a:r>
              <a:rPr lang="en-US" dirty="0"/>
              <a:t> </a:t>
            </a:r>
            <a:r>
              <a:rPr lang="en-US" dirty="0" err="1"/>
              <a:t>Scassellati</a:t>
            </a:r>
            <a:r>
              <a:rPr lang="en-US" dirty="0"/>
              <a:t>, and Matthew M. Williamson. The </a:t>
            </a:r>
            <a:r>
              <a:rPr lang="en-US" dirty="0" err="1"/>
              <a:t>cogproject</a:t>
            </a:r>
            <a:r>
              <a:rPr lang="en-US" dirty="0"/>
              <a:t>: Building a humanoid </a:t>
            </a:r>
            <a:r>
              <a:rPr lang="en-US" dirty="0" err="1"/>
              <a:t>robot.Lecture</a:t>
            </a:r>
            <a:r>
              <a:rPr lang="en-US" dirty="0"/>
              <a:t> Notes in </a:t>
            </a:r>
            <a:r>
              <a:rPr lang="en-US" dirty="0" err="1"/>
              <a:t>Ar-tificial</a:t>
            </a:r>
            <a:r>
              <a:rPr lang="en-US" dirty="0"/>
              <a:t> Intelligence, 1562, 03 2002</a:t>
            </a:r>
            <a:endParaRPr lang="sk-SK" dirty="0"/>
          </a:p>
          <a:p>
            <a:r>
              <a:rPr lang="en-US" dirty="0"/>
              <a:t>Benjamin Stephens and Christopher </a:t>
            </a:r>
            <a:r>
              <a:rPr lang="en-US" dirty="0" err="1"/>
              <a:t>Atkeson</a:t>
            </a:r>
            <a:r>
              <a:rPr lang="en-US" dirty="0"/>
              <a:t>. Modeling and control of periodic humanoid balance using the linear </a:t>
            </a:r>
            <a:r>
              <a:rPr lang="en-US" dirty="0" err="1"/>
              <a:t>bipedmodel</a:t>
            </a:r>
            <a:r>
              <a:rPr lang="en-US" dirty="0"/>
              <a:t>. pages 379 – 384, 01 2010.</a:t>
            </a:r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11289276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673D7-A0C6-4C56-98FD-50D12185C8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Ďakujem za pozornosť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F47A76-E77D-4A76-A7ED-4C558CC450F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8780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BA607-9848-4DA3-9488-31CCB3972B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Anotácia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442BB8-1569-4594-90A3-1C8DF2F52F7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err="1"/>
              <a:t>Cieľom</a:t>
            </a:r>
            <a:r>
              <a:rPr lang="en-US" dirty="0"/>
              <a:t> </a:t>
            </a:r>
            <a:r>
              <a:rPr lang="en-US" dirty="0" err="1"/>
              <a:t>diplmovej</a:t>
            </a:r>
            <a:r>
              <a:rPr lang="en-US" dirty="0"/>
              <a:t> </a:t>
            </a:r>
            <a:r>
              <a:rPr lang="en-US" dirty="0" err="1"/>
              <a:t>práce</a:t>
            </a:r>
            <a:r>
              <a:rPr lang="en-US" dirty="0"/>
              <a:t> </a:t>
            </a:r>
            <a:r>
              <a:rPr lang="cs-CZ" dirty="0"/>
              <a:t>je</a:t>
            </a:r>
            <a:r>
              <a:rPr lang="en-US" dirty="0"/>
              <a:t> </a:t>
            </a:r>
            <a:r>
              <a:rPr lang="en-US" dirty="0" err="1"/>
              <a:t>preskúmať</a:t>
            </a:r>
            <a:r>
              <a:rPr lang="en-US" dirty="0"/>
              <a:t> a </a:t>
            </a:r>
            <a:r>
              <a:rPr lang="en-US" dirty="0" err="1"/>
              <a:t>implementovať</a:t>
            </a:r>
            <a:r>
              <a:rPr lang="en-US" dirty="0"/>
              <a:t> </a:t>
            </a:r>
            <a:r>
              <a:rPr lang="en-US" dirty="0" err="1"/>
              <a:t>algoritmy</a:t>
            </a:r>
            <a:r>
              <a:rPr lang="en-US" dirty="0"/>
              <a:t>, </a:t>
            </a:r>
            <a:r>
              <a:rPr lang="en-US" dirty="0" err="1"/>
              <a:t>pomocou</a:t>
            </a:r>
            <a:r>
              <a:rPr lang="en-US" dirty="0"/>
              <a:t> </a:t>
            </a:r>
            <a:r>
              <a:rPr lang="en-US" dirty="0" err="1"/>
              <a:t>ktorých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robot </a:t>
            </a:r>
            <a:r>
              <a:rPr lang="en-US" dirty="0" err="1"/>
              <a:t>bude</a:t>
            </a:r>
            <a:r>
              <a:rPr lang="en-US" dirty="0"/>
              <a:t> </a:t>
            </a:r>
            <a:r>
              <a:rPr lang="en-US" dirty="0" err="1"/>
              <a:t>vedieť</a:t>
            </a:r>
            <a:r>
              <a:rPr lang="en-US" dirty="0"/>
              <a:t> </a:t>
            </a:r>
            <a:r>
              <a:rPr lang="en-US" dirty="0" err="1"/>
              <a:t>pohybovať</a:t>
            </a:r>
            <a:r>
              <a:rPr lang="en-US" dirty="0"/>
              <a:t> </a:t>
            </a:r>
            <a:r>
              <a:rPr lang="en-US" dirty="0" err="1"/>
              <a:t>vo</a:t>
            </a:r>
            <a:r>
              <a:rPr lang="en-US" dirty="0"/>
              <a:t> </a:t>
            </a:r>
            <a:r>
              <a:rPr lang="en-US" dirty="0" err="1"/>
              <a:t>svojom</a:t>
            </a:r>
            <a:r>
              <a:rPr lang="en-US" dirty="0"/>
              <a:t> </a:t>
            </a:r>
            <a:r>
              <a:rPr lang="en-US" dirty="0" err="1"/>
              <a:t>prostredí</a:t>
            </a:r>
            <a:r>
              <a:rPr lang="en-US" dirty="0"/>
              <a:t>, </a:t>
            </a:r>
            <a:r>
              <a:rPr lang="en-US" dirty="0" err="1"/>
              <a:t>vrátane</a:t>
            </a:r>
            <a:r>
              <a:rPr lang="en-US" dirty="0"/>
              <a:t> </a:t>
            </a:r>
            <a:r>
              <a:rPr lang="en-US" dirty="0" err="1"/>
              <a:t>inverznej</a:t>
            </a:r>
            <a:r>
              <a:rPr lang="en-US" dirty="0"/>
              <a:t> </a:t>
            </a:r>
            <a:r>
              <a:rPr lang="en-US" dirty="0" err="1"/>
              <a:t>kinematiky</a:t>
            </a:r>
            <a:r>
              <a:rPr lang="en-US" dirty="0"/>
              <a:t> a </a:t>
            </a:r>
            <a:r>
              <a:rPr lang="en-US" dirty="0" err="1"/>
              <a:t>využitia</a:t>
            </a:r>
            <a:r>
              <a:rPr lang="en-US" dirty="0"/>
              <a:t> </a:t>
            </a:r>
            <a:r>
              <a:rPr lang="en-US" dirty="0" err="1"/>
              <a:t>algoritmov</a:t>
            </a:r>
            <a:r>
              <a:rPr lang="en-US" dirty="0"/>
              <a:t> </a:t>
            </a:r>
            <a:r>
              <a:rPr lang="en-US" dirty="0" err="1"/>
              <a:t>strojového</a:t>
            </a:r>
            <a:r>
              <a:rPr lang="en-US" dirty="0"/>
              <a:t> </a:t>
            </a:r>
            <a:r>
              <a:rPr lang="en-US" dirty="0" err="1"/>
              <a:t>učenia</a:t>
            </a:r>
            <a:r>
              <a:rPr lang="en-US" dirty="0"/>
              <a:t>. </a:t>
            </a:r>
            <a:r>
              <a:rPr lang="en-US" dirty="0" err="1"/>
              <a:t>Predpokladá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vytvorenie</a:t>
            </a:r>
            <a:r>
              <a:rPr lang="en-US" dirty="0"/>
              <a:t> </a:t>
            </a:r>
            <a:r>
              <a:rPr lang="en-US" dirty="0" err="1"/>
              <a:t>modelu</a:t>
            </a:r>
            <a:r>
              <a:rPr lang="en-US" dirty="0"/>
              <a:t> </a:t>
            </a:r>
            <a:r>
              <a:rPr lang="en-US" dirty="0" err="1"/>
              <a:t>robota</a:t>
            </a:r>
            <a:r>
              <a:rPr lang="en-US" dirty="0"/>
              <a:t> pre </a:t>
            </a:r>
            <a:r>
              <a:rPr lang="en-US" dirty="0" err="1"/>
              <a:t>simuláciu</a:t>
            </a:r>
            <a:r>
              <a:rPr lang="en-US" dirty="0"/>
              <a:t> a </a:t>
            </a:r>
            <a:r>
              <a:rPr lang="en-US" dirty="0" err="1"/>
              <a:t>otestovanie</a:t>
            </a:r>
            <a:r>
              <a:rPr lang="en-US" dirty="0"/>
              <a:t> </a:t>
            </a:r>
            <a:r>
              <a:rPr lang="en-US" dirty="0" err="1"/>
              <a:t>algoritmov</a:t>
            </a:r>
            <a:r>
              <a:rPr lang="en-US" dirty="0"/>
              <a:t> v </a:t>
            </a:r>
            <a:r>
              <a:rPr lang="en-US" dirty="0" err="1"/>
              <a:t>simulácii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reálnom</a:t>
            </a:r>
            <a:r>
              <a:rPr lang="en-US" dirty="0"/>
              <a:t> </a:t>
            </a:r>
            <a:r>
              <a:rPr lang="en-US" dirty="0" err="1"/>
              <a:t>robotovi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535791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2E0D6-A9BB-4A64-91BB-CA44322D9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Plán práce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DB49BE-3B39-4628-B170-9A0129C90EE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sk-SK" dirty="0"/>
              <a:t>Prototyp – Java</a:t>
            </a:r>
            <a:r>
              <a:rPr lang="en-GB" dirty="0"/>
              <a:t> / v-rep </a:t>
            </a:r>
            <a:r>
              <a:rPr lang="en-GB" dirty="0" err="1"/>
              <a:t>komunik</a:t>
            </a:r>
            <a:r>
              <a:rPr lang="cs-CZ" dirty="0" err="1"/>
              <a:t>ácia</a:t>
            </a:r>
            <a:endParaRPr lang="sk-SK" dirty="0"/>
          </a:p>
          <a:p>
            <a:r>
              <a:rPr lang="sk-SK" dirty="0"/>
              <a:t>3D model robota pre simuláciu vo V-</a:t>
            </a:r>
            <a:r>
              <a:rPr lang="sk-SK" dirty="0" err="1"/>
              <a:t>rep</a:t>
            </a:r>
            <a:endParaRPr lang="sk-SK" dirty="0"/>
          </a:p>
          <a:p>
            <a:r>
              <a:rPr lang="sk-SK" dirty="0"/>
              <a:t>Riadenie robota pomocou jazyku </a:t>
            </a:r>
            <a:r>
              <a:rPr lang="sk-SK" dirty="0" err="1"/>
              <a:t>java</a:t>
            </a:r>
            <a:endParaRPr lang="sk-SK" dirty="0"/>
          </a:p>
          <a:p>
            <a:r>
              <a:rPr lang="sk-SK" dirty="0"/>
              <a:t>Inverzná kinematika</a:t>
            </a:r>
          </a:p>
          <a:p>
            <a:r>
              <a:rPr lang="sk-SK" dirty="0"/>
              <a:t>Testovanie</a:t>
            </a:r>
          </a:p>
          <a:p>
            <a:r>
              <a:rPr lang="sk-SK" dirty="0"/>
              <a:t>Skúmanie algoritmov strojového učenia</a:t>
            </a:r>
          </a:p>
          <a:p>
            <a:r>
              <a:rPr lang="sk-SK" dirty="0"/>
              <a:t>Implementácia algoritmov strojového učenia</a:t>
            </a:r>
          </a:p>
          <a:p>
            <a:endParaRPr lang="sk-SK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27133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78000"/>
                <a:shade val="100000"/>
                <a:hueMod val="136000"/>
                <a:satMod val="160000"/>
                <a:lumMod val="105000"/>
              </a:schemeClr>
            </a:gs>
            <a:gs pos="100000">
              <a:schemeClr val="bg2">
                <a:shade val="92000"/>
                <a:satMod val="170000"/>
                <a:lumMod val="96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">
            <a:extLst>
              <a:ext uri="{FF2B5EF4-FFF2-40B4-BE49-F238E27FC236}">
                <a16:creationId xmlns:a16="http://schemas.microsoft.com/office/drawing/2014/main" id="{6F7F75A8-F68A-4A99-AC79-B940B81A72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BD56AA71-3722-47B6-8962-814154E97D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9CA918E3-64D1-4535-9C04-52F2DD3127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">
            <a:extLst>
              <a:ext uri="{FF2B5EF4-FFF2-40B4-BE49-F238E27FC236}">
                <a16:creationId xmlns:a16="http://schemas.microsoft.com/office/drawing/2014/main" id="{C4B161CC-2EFE-4395-87AE-0B64837BA3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73E84FA-046F-4192-A6F6-247113646274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 rotWithShape="1">
          <a:blip r:embed="rId4"/>
          <a:srcRect r="20687" b="1"/>
          <a:stretch/>
        </p:blipFill>
        <p:spPr>
          <a:xfrm>
            <a:off x="20" y="-4679"/>
            <a:ext cx="6094386" cy="4187739"/>
          </a:xfrm>
          <a:prstGeom prst="rect">
            <a:avLst/>
          </a:prstGeom>
        </p:spPr>
      </p:pic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146350FD-B9E8-4F9A-B550-34505035D45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386" r="19621" b="-2"/>
          <a:stretch/>
        </p:blipFill>
        <p:spPr>
          <a:xfrm>
            <a:off x="6094410" y="-4679"/>
            <a:ext cx="6097589" cy="4187739"/>
          </a:xfrm>
          <a:prstGeom prst="rect">
            <a:avLst/>
          </a:prstGeom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5D4187AE-DE28-4434-82C3-5D0C0B974D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3258" y="-2"/>
            <a:ext cx="82296" cy="4197096"/>
          </a:xfrm>
          <a:prstGeom prst="rect">
            <a:avLst/>
          </a:prstGeom>
          <a:gradFill flip="none" rotWithShape="1">
            <a:gsLst>
              <a:gs pos="84000">
                <a:srgbClr val="B5B5B5"/>
              </a:gs>
              <a:gs pos="60159">
                <a:srgbClr val="D5D5D5"/>
              </a:gs>
              <a:gs pos="50447">
                <a:srgbClr val="E6E6E6"/>
              </a:gs>
              <a:gs pos="44260">
                <a:srgbClr val="D5D5D5"/>
              </a:gs>
              <a:gs pos="15928">
                <a:srgbClr val="B5B5B5"/>
              </a:gs>
              <a:gs pos="7000">
                <a:srgbClr val="8A8A8A"/>
              </a:gs>
              <a:gs pos="0">
                <a:srgbClr val="BBBBBB"/>
              </a:gs>
              <a:gs pos="93000">
                <a:srgbClr val="8A8A8A"/>
              </a:gs>
              <a:gs pos="100000">
                <a:srgbClr val="BBBBB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31BDED70-9FC7-42C5-8D15-273EEC86D9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4229100"/>
            <a:ext cx="12192000" cy="0"/>
          </a:xfrm>
          <a:prstGeom prst="line">
            <a:avLst/>
          </a:prstGeom>
          <a:ln w="82550" cap="sq">
            <a:solidFill>
              <a:srgbClr val="D9D9D9"/>
            </a:solidFill>
            <a:miter lim="800000"/>
          </a:ln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BFBFBF"/>
            </a:contourClr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Picture 33">
            <a:extLst>
              <a:ext uri="{FF2B5EF4-FFF2-40B4-BE49-F238E27FC236}">
                <a16:creationId xmlns:a16="http://schemas.microsoft.com/office/drawing/2014/main" id="{3C8DE747-6C6E-4287-BF43-B0AB2647D7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21CB3D6-CA1E-4F45-A4A8-713097CB09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6048" y="4437888"/>
            <a:ext cx="9899904" cy="111671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Prototyp</a:t>
            </a:r>
          </a:p>
        </p:txBody>
      </p:sp>
    </p:spTree>
    <p:extLst>
      <p:ext uri="{BB962C8B-B14F-4D97-AF65-F5344CB8AC3E}">
        <p14:creationId xmlns:p14="http://schemas.microsoft.com/office/powerpoint/2010/main" val="41732693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03D83-ED3B-42BB-BA88-5DDC64111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3D model a v-</a:t>
            </a:r>
            <a:r>
              <a:rPr lang="sk-SK" dirty="0" err="1"/>
              <a:t>rep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2E14D9-0883-4A88-8D97-C33C52BF0FB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cs-CZ" dirty="0"/>
              <a:t>V-</a:t>
            </a:r>
            <a:r>
              <a:rPr lang="sk-SK" dirty="0"/>
              <a:t>REP je </a:t>
            </a:r>
            <a:r>
              <a:rPr lang="sk-SK"/>
              <a:t>robot simulátor</a:t>
            </a:r>
            <a:endParaRPr lang="sk-SK" dirty="0"/>
          </a:p>
          <a:p>
            <a:r>
              <a:rPr lang="sk-SK" dirty="0" err="1"/>
              <a:t>Integ</a:t>
            </a:r>
            <a:r>
              <a:rPr lang="en-GB" dirty="0" err="1"/>
              <a:t>ro</a:t>
            </a:r>
            <a:r>
              <a:rPr lang="sk-SK" dirty="0" err="1"/>
              <a:t>vané</a:t>
            </a:r>
            <a:r>
              <a:rPr lang="sk-SK" dirty="0"/>
              <a:t> vývojové prostredie</a:t>
            </a:r>
          </a:p>
          <a:p>
            <a:r>
              <a:rPr lang="sk-SK" dirty="0"/>
              <a:t>Distribuované ovládanie </a:t>
            </a:r>
            <a:r>
              <a:rPr lang="sk-SK" dirty="0" err="1"/>
              <a:t>architektúri</a:t>
            </a:r>
            <a:endParaRPr lang="sk-SK" dirty="0"/>
          </a:p>
          <a:p>
            <a:r>
              <a:rPr lang="sk-SK" dirty="0"/>
              <a:t>Objekt-model architektúra</a:t>
            </a:r>
          </a:p>
          <a:p>
            <a:r>
              <a:rPr lang="sk-SK" dirty="0" err="1"/>
              <a:t>Individualne</a:t>
            </a:r>
            <a:r>
              <a:rPr lang="sk-SK" dirty="0"/>
              <a:t> </a:t>
            </a:r>
            <a:r>
              <a:rPr lang="sk-SK" dirty="0" err="1"/>
              <a:t>ovladanie</a:t>
            </a:r>
            <a:r>
              <a:rPr lang="sk-SK" dirty="0"/>
              <a:t> modelov</a:t>
            </a:r>
          </a:p>
          <a:p>
            <a:r>
              <a:rPr lang="sk-SK" dirty="0" err="1"/>
              <a:t>Remote</a:t>
            </a:r>
            <a:r>
              <a:rPr lang="sk-SK" dirty="0"/>
              <a:t> </a:t>
            </a:r>
            <a:r>
              <a:rPr lang="sk-SK" dirty="0" err="1"/>
              <a:t>api</a:t>
            </a:r>
            <a:r>
              <a:rPr lang="sk-SK" dirty="0"/>
              <a:t> </a:t>
            </a:r>
            <a:r>
              <a:rPr lang="sk-SK" dirty="0" err="1"/>
              <a:t>client</a:t>
            </a:r>
            <a:r>
              <a:rPr lang="sk-SK" dirty="0"/>
              <a:t> pre </a:t>
            </a:r>
            <a:r>
              <a:rPr lang="sk-SK" dirty="0" err="1"/>
              <a:t>java</a:t>
            </a:r>
            <a:endParaRPr lang="sk-SK" dirty="0"/>
          </a:p>
          <a:p>
            <a:r>
              <a:rPr lang="sk-SK" dirty="0"/>
              <a:t>Podporuje </a:t>
            </a:r>
            <a:r>
              <a:rPr lang="sk-SK" dirty="0" err="1"/>
              <a:t>urdf</a:t>
            </a:r>
            <a:r>
              <a:rPr lang="sk-SK" dirty="0"/>
              <a:t> </a:t>
            </a:r>
            <a:r>
              <a:rPr lang="sk-SK" dirty="0" err="1"/>
              <a:t>format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55794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78000"/>
                <a:shade val="100000"/>
                <a:hueMod val="136000"/>
                <a:satMod val="160000"/>
                <a:lumMod val="105000"/>
              </a:schemeClr>
            </a:gs>
            <a:gs pos="100000">
              <a:schemeClr val="bg2">
                <a:shade val="92000"/>
                <a:satMod val="170000"/>
                <a:lumMod val="96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6C2EF-AA8E-4D04-8B38-64C00C8828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>
            <a:normAutofit/>
          </a:bodyPr>
          <a:lstStyle/>
          <a:p>
            <a:r>
              <a:rPr lang="sk-SK" dirty="0"/>
              <a:t>URDF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4F7106-591B-4E2C-AFF9-39DB83E120A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6096626" cy="3424107"/>
          </a:xfrm>
        </p:spPr>
        <p:txBody>
          <a:bodyPr>
            <a:normAutofit/>
          </a:bodyPr>
          <a:lstStyle/>
          <a:p>
            <a:r>
              <a:rPr lang="sk-SK" dirty="0" err="1"/>
              <a:t>UNIfied</a:t>
            </a:r>
            <a:r>
              <a:rPr lang="sk-SK" dirty="0"/>
              <a:t> ROBOTIC DESCRIPTION FORMAT</a:t>
            </a:r>
          </a:p>
          <a:p>
            <a:r>
              <a:rPr lang="sk-SK" dirty="0"/>
              <a:t>Štandardizovaný XML </a:t>
            </a:r>
            <a:r>
              <a:rPr lang="sk-SK" dirty="0" err="1"/>
              <a:t>file</a:t>
            </a:r>
            <a:r>
              <a:rPr lang="sk-SK" dirty="0"/>
              <a:t> </a:t>
            </a:r>
            <a:r>
              <a:rPr lang="sk-SK" dirty="0" err="1"/>
              <a:t>format</a:t>
            </a:r>
            <a:endParaRPr lang="sk-SK" dirty="0"/>
          </a:p>
          <a:p>
            <a:r>
              <a:rPr lang="sk-SK" dirty="0"/>
              <a:t>XML </a:t>
            </a:r>
            <a:r>
              <a:rPr lang="sk-SK" dirty="0" err="1"/>
              <a:t>SPECIFIKáCIE</a:t>
            </a:r>
            <a:endParaRPr lang="sk-SK" dirty="0"/>
          </a:p>
          <a:p>
            <a:r>
              <a:rPr lang="sk-SK" dirty="0"/>
              <a:t>XML tagy</a:t>
            </a:r>
          </a:p>
          <a:p>
            <a:r>
              <a:rPr lang="en-GB" dirty="0" err="1"/>
              <a:t>Modelovanie</a:t>
            </a:r>
            <a:r>
              <a:rPr lang="en-GB" dirty="0"/>
              <a:t> </a:t>
            </a:r>
            <a:r>
              <a:rPr lang="en-GB" dirty="0" err="1"/>
              <a:t>pomocou</a:t>
            </a:r>
            <a:r>
              <a:rPr lang="en-GB" dirty="0"/>
              <a:t> </a:t>
            </a:r>
            <a:r>
              <a:rPr lang="en-GB" dirty="0" err="1"/>
              <a:t>urdf</a:t>
            </a:r>
            <a:r>
              <a:rPr lang="en-GB" dirty="0"/>
              <a:t> </a:t>
            </a:r>
            <a:r>
              <a:rPr lang="en-GB" dirty="0" err="1"/>
              <a:t>formatu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AE0183-F880-4E36-85D0-A194132AB2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138" r="26253" b="1"/>
          <a:stretch/>
        </p:blipFill>
        <p:spPr>
          <a:xfrm>
            <a:off x="6772275" y="2003335"/>
            <a:ext cx="4092255" cy="3437345"/>
          </a:xfrm>
          <a:prstGeom prst="roundRect">
            <a:avLst>
              <a:gd name="adj" fmla="val 5301"/>
            </a:avLst>
          </a:prstGeom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0542255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17B0C-49CF-4821-9B82-49EE8363A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Akt</a:t>
            </a:r>
            <a:r>
              <a:rPr lang="cs-CZ" dirty="0" err="1"/>
              <a:t>uálna</a:t>
            </a:r>
            <a:r>
              <a:rPr lang="cs-CZ" dirty="0"/>
              <a:t> </a:t>
            </a:r>
            <a:r>
              <a:rPr lang="cs-CZ" dirty="0" err="1"/>
              <a:t>práca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91A701-0323-418A-8F25-FDD8861DC0E7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cs-CZ" dirty="0"/>
              <a:t>Pracujeme na 3D </a:t>
            </a:r>
            <a:r>
              <a:rPr lang="cs-CZ" dirty="0" err="1"/>
              <a:t>modeli</a:t>
            </a:r>
            <a:endParaRPr lang="cs-CZ" dirty="0"/>
          </a:p>
          <a:p>
            <a:r>
              <a:rPr lang="cs-CZ" dirty="0" err="1"/>
              <a:t>Vytvárame</a:t>
            </a:r>
            <a:r>
              <a:rPr lang="cs-CZ" dirty="0"/>
              <a:t> </a:t>
            </a:r>
            <a:r>
              <a:rPr lang="cs-CZ" dirty="0" err="1"/>
              <a:t>urdf</a:t>
            </a:r>
            <a:r>
              <a:rPr lang="cs-CZ" dirty="0"/>
              <a:t> </a:t>
            </a:r>
            <a:r>
              <a:rPr lang="cs-CZ" dirty="0" err="1"/>
              <a:t>format</a:t>
            </a:r>
            <a:endParaRPr lang="cs-CZ" dirty="0"/>
          </a:p>
          <a:p>
            <a:r>
              <a:rPr lang="cs-CZ" dirty="0" err="1"/>
              <a:t>Každú</a:t>
            </a:r>
            <a:r>
              <a:rPr lang="cs-CZ" dirty="0"/>
              <a:t> </a:t>
            </a:r>
            <a:r>
              <a:rPr lang="cs-CZ" dirty="0" err="1"/>
              <a:t>súčiastku</a:t>
            </a:r>
            <a:r>
              <a:rPr lang="cs-CZ" dirty="0"/>
              <a:t> programujeme v </a:t>
            </a:r>
            <a:r>
              <a:rPr lang="cs-CZ" dirty="0" err="1"/>
              <a:t>openscad</a:t>
            </a:r>
            <a:r>
              <a:rPr lang="cs-CZ" dirty="0"/>
              <a:t>-e</a:t>
            </a:r>
          </a:p>
          <a:p>
            <a:r>
              <a:rPr lang="cs-CZ" dirty="0"/>
              <a:t>Vizualizujeme hotové časti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52864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9C9CC-C65B-4A22-88A8-0118FE5E1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openscad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22AFB4-F11F-4066-B23B-02E1EC4DEC8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cs-CZ" dirty="0" err="1"/>
              <a:t>Softvér</a:t>
            </a:r>
            <a:r>
              <a:rPr lang="cs-CZ" dirty="0"/>
              <a:t> na </a:t>
            </a:r>
            <a:r>
              <a:rPr lang="cs-CZ" dirty="0" err="1"/>
              <a:t>vytváranie</a:t>
            </a:r>
            <a:r>
              <a:rPr lang="cs-CZ" dirty="0"/>
              <a:t> 3d CAD modelu</a:t>
            </a:r>
          </a:p>
          <a:p>
            <a:r>
              <a:rPr lang="cs-CZ" dirty="0"/>
              <a:t>Free a podporovaný </a:t>
            </a:r>
            <a:r>
              <a:rPr lang="cs-CZ" dirty="0" err="1"/>
              <a:t>windowsom</a:t>
            </a:r>
            <a:endParaRPr lang="cs-CZ" dirty="0"/>
          </a:p>
          <a:p>
            <a:r>
              <a:rPr lang="cs-CZ" dirty="0" err="1"/>
              <a:t>Nie</a:t>
            </a:r>
            <a:r>
              <a:rPr lang="cs-CZ" dirty="0"/>
              <a:t> je </a:t>
            </a:r>
            <a:r>
              <a:rPr lang="cs-CZ" dirty="0" err="1"/>
              <a:t>interaktívny</a:t>
            </a:r>
            <a:endParaRPr lang="cs-CZ" dirty="0"/>
          </a:p>
          <a:p>
            <a:r>
              <a:rPr lang="cs-CZ" dirty="0"/>
              <a:t>3d kompilátor, </a:t>
            </a:r>
            <a:r>
              <a:rPr lang="cs-CZ" dirty="0" err="1"/>
              <a:t>ktorý</a:t>
            </a:r>
            <a:r>
              <a:rPr lang="cs-CZ" dirty="0"/>
              <a:t> </a:t>
            </a:r>
            <a:r>
              <a:rPr lang="cs-CZ" dirty="0" err="1"/>
              <a:t>číta</a:t>
            </a:r>
            <a:r>
              <a:rPr lang="cs-CZ" dirty="0"/>
              <a:t> </a:t>
            </a:r>
            <a:r>
              <a:rPr lang="cs-CZ" dirty="0" err="1"/>
              <a:t>script</a:t>
            </a:r>
            <a:endParaRPr lang="cs-CZ" dirty="0"/>
          </a:p>
          <a:p>
            <a:r>
              <a:rPr lang="cs-CZ" dirty="0"/>
              <a:t>Objekty </a:t>
            </a:r>
            <a:r>
              <a:rPr lang="cs-CZ" dirty="0" err="1"/>
              <a:t>popísaný</a:t>
            </a:r>
            <a:r>
              <a:rPr lang="cs-CZ" dirty="0"/>
              <a:t> v </a:t>
            </a:r>
            <a:r>
              <a:rPr lang="cs-CZ" dirty="0" err="1"/>
              <a:t>scripte</a:t>
            </a:r>
            <a:endParaRPr lang="cs-CZ" dirty="0"/>
          </a:p>
          <a:p>
            <a:r>
              <a:rPr lang="cs-CZ" dirty="0" err="1"/>
              <a:t>Úplne</a:t>
            </a:r>
            <a:r>
              <a:rPr lang="cs-CZ" dirty="0"/>
              <a:t> </a:t>
            </a:r>
            <a:r>
              <a:rPr lang="cs-CZ" dirty="0" err="1"/>
              <a:t>riadenie</a:t>
            </a:r>
            <a:r>
              <a:rPr lang="cs-CZ" dirty="0"/>
              <a:t> nad </a:t>
            </a:r>
            <a:r>
              <a:rPr lang="cs-CZ" dirty="0" err="1"/>
              <a:t>procesmi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23082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78000"/>
                <a:shade val="100000"/>
                <a:hueMod val="136000"/>
                <a:satMod val="160000"/>
                <a:lumMod val="105000"/>
              </a:schemeClr>
            </a:gs>
            <a:gs pos="100000">
              <a:schemeClr val="bg2">
                <a:shade val="92000"/>
                <a:satMod val="170000"/>
                <a:lumMod val="96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80DF651B-0216-4CE1-9993-9C81C46298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B703B97-31D0-4D92-B70B-F64FFB4902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D9A2C2F4-3DE8-4946-A834-28B7AC0F6C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9D56D576-2007-4499-96AC-B7E9FF3AA7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7D6C532-9E83-439A-B096-039D52AE18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4229100"/>
            <a:ext cx="12192000" cy="0"/>
          </a:xfrm>
          <a:prstGeom prst="line">
            <a:avLst/>
          </a:prstGeom>
          <a:ln w="82550" cap="sq">
            <a:solidFill>
              <a:srgbClr val="D9D9D9"/>
            </a:solidFill>
            <a:miter lim="800000"/>
          </a:ln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BFBFBF"/>
            </a:contourClr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774B9966-34A1-4CB2-B8B2-38900CF356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CA05DA9-A041-488A-A542-EB37738CC5DB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 rotWithShape="1">
          <a:blip r:embed="rId4"/>
          <a:srcRect b="36636"/>
          <a:stretch/>
        </p:blipFill>
        <p:spPr>
          <a:xfrm>
            <a:off x="20" y="10"/>
            <a:ext cx="12191980" cy="4190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6F5436E-DEC9-4C1F-AFF9-8873435BFB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6048" y="4437888"/>
            <a:ext cx="9899904" cy="111671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Ukážka urdf</a:t>
            </a:r>
          </a:p>
        </p:txBody>
      </p:sp>
    </p:spTree>
    <p:extLst>
      <p:ext uri="{BB962C8B-B14F-4D97-AF65-F5344CB8AC3E}">
        <p14:creationId xmlns:p14="http://schemas.microsoft.com/office/powerpoint/2010/main" val="1884060062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27537E"/>
      </a:dk2>
      <a:lt2>
        <a:srgbClr val="AABED7"/>
      </a:lt2>
      <a:accent1>
        <a:srgbClr val="E34B7A"/>
      </a:accent1>
      <a:accent2>
        <a:srgbClr val="AC339A"/>
      </a:accent2>
      <a:accent3>
        <a:srgbClr val="6953B7"/>
      </a:accent3>
      <a:accent4>
        <a:srgbClr val="1D7EAB"/>
      </a:accent4>
      <a:accent5>
        <a:srgbClr val="43AFD6"/>
      </a:accent5>
      <a:accent6>
        <a:srgbClr val="DE85E1"/>
      </a:accent6>
      <a:hlink>
        <a:srgbClr val="ED87A6"/>
      </a:hlink>
      <a:folHlink>
        <a:srgbClr val="C99EAC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78000"/>
                <a:shade val="100000"/>
                <a:hueMod val="136000"/>
                <a:satMod val="160000"/>
                <a:lumMod val="105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C71B277C-C29A-4BA0-A7BA-43502DF21AB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306</Words>
  <Application>Microsoft Office PowerPoint</Application>
  <PresentationFormat>Widescreen</PresentationFormat>
  <Paragraphs>49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Tw Cen MT</vt:lpstr>
      <vt:lpstr>Droplet</vt:lpstr>
      <vt:lpstr>Humanoid robot lilli</vt:lpstr>
      <vt:lpstr>Anotácia</vt:lpstr>
      <vt:lpstr>Plán práce</vt:lpstr>
      <vt:lpstr>Prototyp</vt:lpstr>
      <vt:lpstr>3D model a v-rep</vt:lpstr>
      <vt:lpstr>URDF</vt:lpstr>
      <vt:lpstr>Aktuálna práca</vt:lpstr>
      <vt:lpstr>openscad</vt:lpstr>
      <vt:lpstr>Ukážka urdf</vt:lpstr>
      <vt:lpstr>Ukážka openscad</vt:lpstr>
      <vt:lpstr>Ukážka v-rep</vt:lpstr>
      <vt:lpstr>Literatúra</vt:lpstr>
      <vt:lpstr>Ďakujem za pozornosť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Humanoid robot lilli</dc:title>
  <dc:creator>Gabriel Halasi</dc:creator>
  <cp:lastModifiedBy>Gabriel Halasi</cp:lastModifiedBy>
  <cp:revision>4</cp:revision>
  <dcterms:created xsi:type="dcterms:W3CDTF">2019-05-16T15:55:31Z</dcterms:created>
  <dcterms:modified xsi:type="dcterms:W3CDTF">2019-05-17T06:11:43Z</dcterms:modified>
</cp:coreProperties>
</file>